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57" r:id="rId6"/>
    <p:sldId id="259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118-2D3C-45F9-84F4-827EB387A7C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300BD-EF51-4C08-8A18-319199454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118-2D3C-45F9-84F4-827EB387A7C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300BD-EF51-4C08-8A18-319199454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118-2D3C-45F9-84F4-827EB387A7C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300BD-EF51-4C08-8A18-319199454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118-2D3C-45F9-84F4-827EB387A7C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300BD-EF51-4C08-8A18-319199454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118-2D3C-45F9-84F4-827EB387A7C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300BD-EF51-4C08-8A18-319199454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118-2D3C-45F9-84F4-827EB387A7C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300BD-EF51-4C08-8A18-319199454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118-2D3C-45F9-84F4-827EB387A7C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300BD-EF51-4C08-8A18-319199454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118-2D3C-45F9-84F4-827EB387A7C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300BD-EF51-4C08-8A18-319199454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118-2D3C-45F9-84F4-827EB387A7C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300BD-EF51-4C08-8A18-319199454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118-2D3C-45F9-84F4-827EB387A7C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300BD-EF51-4C08-8A18-319199454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118-2D3C-45F9-84F4-827EB387A7C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300BD-EF51-4C08-8A18-319199454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3B118-2D3C-45F9-84F4-827EB387A7C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300BD-EF51-4C08-8A18-319199454A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Year 2000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Calen.M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Yoshiro Mori became prime minister </a:t>
            </a:r>
            <a:r>
              <a:rPr lang="en-US" smtClean="0"/>
              <a:t>of Japan.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Inventions,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74" name="AutoShape 2" descr="http://openclipart.org/people/kattekrab/kattekrab_Mainframe.png"/>
          <p:cNvSpPr>
            <a:spLocks noChangeAspect="1" noChangeArrowheads="1"/>
          </p:cNvSpPr>
          <p:nvPr/>
        </p:nvSpPr>
        <p:spPr bwMode="auto">
          <a:xfrm>
            <a:off x="63500" y="-136525"/>
            <a:ext cx="4733925" cy="5495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74" name="AutoShape 2" descr="http://openclipart.org/people/kattekrab/kattekrab_Mainframe.png"/>
          <p:cNvSpPr>
            <a:spLocks noChangeAspect="1" noChangeArrowheads="1"/>
          </p:cNvSpPr>
          <p:nvPr/>
        </p:nvSpPr>
        <p:spPr bwMode="auto">
          <a:xfrm>
            <a:off x="63500" y="-136525"/>
            <a:ext cx="4733925" cy="5495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23</Words>
  <Application>Microsoft Office PowerPoint</Application>
  <PresentationFormat>On-screen Show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Year 2000</vt:lpstr>
      <vt:lpstr>Politics</vt:lpstr>
      <vt:lpstr>Economy</vt:lpstr>
      <vt:lpstr>Statistics</vt:lpstr>
      <vt:lpstr>Natural Disasters</vt:lpstr>
      <vt:lpstr>Inventions, Technology</vt:lpstr>
      <vt:lpstr>Music</vt:lpstr>
      <vt:lpstr>Sports</vt:lpstr>
      <vt:lpstr>Bibliography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2000</dc:title>
  <dc:creator>Lionsgate</dc:creator>
  <cp:lastModifiedBy>Lionsgate</cp:lastModifiedBy>
  <cp:revision>4</cp:revision>
  <dcterms:created xsi:type="dcterms:W3CDTF">2009-09-10T15:27:54Z</dcterms:created>
  <dcterms:modified xsi:type="dcterms:W3CDTF">2009-09-10T16:02:00Z</dcterms:modified>
</cp:coreProperties>
</file>